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64" r:id="rId3"/>
    <p:sldId id="261" r:id="rId4"/>
    <p:sldId id="265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8FA0F-C59A-7544-897C-4762C7FEFF89}" type="datetimeFigureOut">
              <a:rPr kumimoji="1" lang="zh-TW" altLang="en-US" smtClean="0"/>
              <a:t>2017/10/11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1A388-60C9-6146-9178-04947FD35D7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46166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1A388-60C9-6146-9178-04947FD35D72}" type="slidenum">
              <a:rPr kumimoji="1" lang="zh-TW" altLang="en-US" smtClean="0"/>
              <a:t>1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8452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2017/10/11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0079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2017/10/11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3752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2017/10/11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7931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2017/10/11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590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2017/10/11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1610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2017/10/11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8518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2017/10/11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8683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2017/10/11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859544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2017/10/11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423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2017/10/11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8931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7F25-A277-4449-95C8-D137E2422227}" type="datetimeFigureOut">
              <a:rPr kumimoji="1" lang="zh-TW" altLang="en-US" smtClean="0"/>
              <a:t>2017/10/11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8505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97F25-A277-4449-95C8-D137E2422227}" type="datetimeFigureOut">
              <a:rPr kumimoji="1" lang="zh-TW" altLang="en-US" smtClean="0"/>
              <a:t>2017/10/11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0A153-B267-534F-A8D1-B291F03039D6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321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5799667" cy="289631"/>
          </a:xfrm>
        </p:spPr>
        <p:txBody>
          <a:bodyPr>
            <a:normAutofit/>
          </a:bodyPr>
          <a:lstStyle/>
          <a:p>
            <a:r>
              <a:rPr kumimoji="1" lang="en-US" altLang="zh-TW" sz="1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2018 </a:t>
            </a:r>
            <a:r>
              <a:rPr kumimoji="1" lang="zh-TW" altLang="en-US" sz="1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台北藝術自由日報名申請表</a:t>
            </a:r>
            <a:r>
              <a:rPr kumimoji="1" lang="en-US" altLang="zh-TW" sz="1200" dirty="0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 Taipei Free Art Fair Application Form</a:t>
            </a:r>
            <a:endParaRPr kumimoji="1" lang="zh-TW" altLang="en-US" sz="1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762909"/>
              </p:ext>
            </p:extLst>
          </p:nvPr>
        </p:nvGraphicFramePr>
        <p:xfrm>
          <a:off x="838200" y="654757"/>
          <a:ext cx="10515601" cy="530577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074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4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2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07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申請人姓名</a:t>
                      </a:r>
                      <a:endParaRPr lang="en-US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Applicant Name</a:t>
                      </a:r>
                      <a:endParaRPr lang="zh-TW" altLang="zh-TW" sz="1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i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 </a:t>
                      </a: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000" b="1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申請人身分證號</a:t>
                      </a:r>
                      <a:endParaRPr lang="en-US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Applicant ID Number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800" b="0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（外籍人士請填護照號碼）</a:t>
                      </a:r>
                      <a:endParaRPr lang="en-US" altLang="zh-TW" sz="800" b="0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800" b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(Passport</a:t>
                      </a:r>
                      <a:r>
                        <a:rPr lang="en-US" altLang="zh-TW" sz="800" b="0" kern="100" baseline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 Number for Foreign Applicants)</a:t>
                      </a:r>
                      <a:endParaRPr lang="zh-TW" altLang="zh-TW" sz="800" b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i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 </a:t>
                      </a: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000" b="1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展出姓名／團名</a:t>
                      </a:r>
                      <a:endParaRPr lang="en-US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Exhibition/Group Name</a:t>
                      </a:r>
                      <a:endParaRPr lang="en-US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800" b="0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*</a:t>
                      </a:r>
                      <a:r>
                        <a:rPr lang="zh-TW" altLang="zh-TW" sz="800" b="0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與申請人姓名不同，請務必填寫</a:t>
                      </a:r>
                      <a:endParaRPr lang="en-US" altLang="zh-TW" sz="800" b="0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" b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*</a:t>
                      </a:r>
                      <a:r>
                        <a:rPr lang="en-US" altLang="zh-TW" sz="800" b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please fill in if different from applicant</a:t>
                      </a:r>
                      <a:endParaRPr lang="zh-TW" altLang="zh-TW" sz="800" b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i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 </a:t>
                      </a: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000" b="1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國籍</a:t>
                      </a:r>
                      <a:endParaRPr lang="en-US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Nationality</a:t>
                      </a:r>
                      <a:endParaRPr lang="zh-TW" altLang="zh-TW" sz="1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連絡電話</a:t>
                      </a:r>
                      <a:endParaRPr lang="en-US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Phone</a:t>
                      </a:r>
                      <a:endParaRPr lang="zh-TW" altLang="zh-TW" sz="1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0" i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 </a:t>
                      </a: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出生日期</a:t>
                      </a:r>
                      <a:endParaRPr lang="en-US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Date</a:t>
                      </a:r>
                      <a:r>
                        <a:rPr lang="en-US" altLang="zh-TW" sz="1000" b="1" kern="100" baseline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 of Birth</a:t>
                      </a:r>
                      <a:endParaRPr lang="zh-TW" altLang="zh-TW" sz="1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spcAft>
                          <a:spcPts val="0"/>
                        </a:spcAft>
                      </a:pPr>
                      <a:r>
                        <a:rPr lang="en-US" altLang="zh-TW" sz="1200" b="0" i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YYYY-MM-DD</a:t>
                      </a:r>
                      <a:r>
                        <a:rPr lang="zh-TW" sz="1200" b="0" i="0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 </a:t>
                      </a:r>
                    </a:p>
                  </a:txBody>
                  <a:tcPr marL="68580" marR="68580" marT="5397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000" b="1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住址</a:t>
                      </a:r>
                      <a:endParaRPr lang="en-US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Address</a:t>
                      </a:r>
                      <a:endParaRPr lang="zh-TW" altLang="zh-TW" sz="1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marL="0" marR="10160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1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性別</a:t>
                      </a:r>
                      <a:br>
                        <a:rPr lang="en-US" altLang="zh-TW" sz="1000" b="1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</a:br>
                      <a:r>
                        <a:rPr lang="en-US" altLang="zh-TW" sz="1000" b="1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Gender</a:t>
                      </a:r>
                      <a:endParaRPr lang="zh-TW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9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1000" b="1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E-mail</a:t>
                      </a:r>
                      <a:endParaRPr lang="zh-TW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200" b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1000" b="1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相關連結</a:t>
                      </a:r>
                      <a:endParaRPr lang="en-US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Related Links</a:t>
                      </a:r>
                      <a:endParaRPr lang="en-US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TW" sz="800" b="0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*</a:t>
                      </a:r>
                      <a:r>
                        <a:rPr lang="zh-TW" altLang="zh-TW" sz="800" b="0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如網站、</a:t>
                      </a:r>
                      <a:r>
                        <a:rPr lang="en-US" altLang="zh-TW" sz="800" b="0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Blog</a:t>
                      </a:r>
                      <a:r>
                        <a:rPr lang="zh-TW" altLang="zh-TW" sz="800" b="0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、相簿等</a:t>
                      </a:r>
                      <a:endParaRPr lang="en-US" altLang="zh-TW" sz="800" b="0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b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*Website, blog, online photo</a:t>
                      </a:r>
                      <a:r>
                        <a:rPr lang="en-US" altLang="zh-TW" sz="800" b="0" kern="100" baseline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 album, etc.</a:t>
                      </a:r>
                      <a:endParaRPr lang="zh-TW" altLang="zh-TW" sz="800" b="0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32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000" b="1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個人簡歷及介紹</a:t>
                      </a:r>
                      <a:endParaRPr lang="en-US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Personal CV and Introduction</a:t>
                      </a:r>
                      <a:endParaRPr lang="en-US" altLang="zh-TW" sz="1000" b="1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altLang="zh-TW" sz="800" b="0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*</a:t>
                      </a:r>
                      <a:r>
                        <a:rPr lang="zh-TW" altLang="en-US" sz="800" b="0" i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列出畢業校系及近三年重要經歷</a:t>
                      </a:r>
                      <a:endParaRPr lang="en-US" altLang="zh-TW" sz="800" b="0" i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800" b="0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*List School of Graduation and important experiences</a:t>
                      </a:r>
                      <a:r>
                        <a:rPr lang="en-US" altLang="zh-TW" sz="800" b="0" kern="100" baseline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Heiti TC Light" charset="-120"/>
                        </a:rPr>
                        <a:t> and events in the past 3 years</a:t>
                      </a:r>
                      <a:endParaRPr lang="zh-TW" altLang="zh-TW" sz="800" b="0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TW" sz="1200" b="0" i="0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Heiti TC Light" charset="-120"/>
                      </a:endParaRPr>
                    </a:p>
                  </a:txBody>
                  <a:tcPr marL="68580" marR="68580" marT="53975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838200" y="5960532"/>
            <a:ext cx="10515600" cy="6282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※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一旦寄出申請檔案，即代表參展者已詳細閱讀「</a:t>
            </a: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2018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台北藝術自由日活動辦法」並同意相關約定條款。</a:t>
            </a:r>
            <a:b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</a:b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※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主辦單位保留調整展位之權利，敬請見諒。</a:t>
            </a:r>
            <a:b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</a:br>
            <a:r>
              <a:rPr lang="en-US" altLang="zh-TW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※</a:t>
            </a:r>
            <a:r>
              <a:rPr lang="zh-TW" altLang="en-US" sz="10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主辦單位保有最終修改本活動辦法之權利，詳細以活動官方網站公布為準。</a:t>
            </a:r>
            <a:endParaRPr kumimoji="1" lang="zh-TW" altLang="en-US" sz="10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9019822" y="294005"/>
            <a:ext cx="2333978" cy="289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kumimoji="1" lang="en-US" altLang="zh-TW" sz="1200" dirty="0" err="1">
                <a:solidFill>
                  <a:schemeClr val="bg2">
                    <a:lumMod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www.freeartfair.tw</a:t>
            </a:r>
            <a:endParaRPr kumimoji="1" lang="zh-TW" altLang="en-US" sz="1200" dirty="0">
              <a:solidFill>
                <a:schemeClr val="bg2">
                  <a:lumMod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452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119"/>
          </a:xfrm>
        </p:spPr>
        <p:txBody>
          <a:bodyPr anchor="ctr">
            <a:normAutofit/>
          </a:bodyPr>
          <a:lstStyle/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展出計畫 </a:t>
            </a:r>
            <a:r>
              <a:rPr lang="en-US" altLang="zh-TW" sz="1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※</a:t>
            </a:r>
            <a:r>
              <a:rPr lang="zh-TW" altLang="en-US" sz="1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若本頁不敷使用</a:t>
            </a:r>
            <a:r>
              <a:rPr lang="zh-TW" altLang="zh-TW" sz="1100" kern="100" dirty="0">
                <a:solidFill>
                  <a:schemeClr val="bg2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請自行</a:t>
            </a:r>
            <a:r>
              <a:rPr lang="zh-TW" altLang="en-US" sz="1100" kern="100" dirty="0">
                <a:solidFill>
                  <a:schemeClr val="bg2">
                    <a:lumMod val="50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增加</a:t>
            </a:r>
            <a:r>
              <a:rPr lang="zh-TW" altLang="en-US" sz="1100" kern="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。</a:t>
            </a:r>
            <a:br>
              <a:rPr lang="en-US" altLang="zh-TW" sz="1100" kern="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</a:br>
            <a:r>
              <a:rPr lang="en-US" altLang="zh-TW" sz="1100" kern="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Exhibition Plan *Please add pages as needed.</a:t>
            </a:r>
            <a:endParaRPr kumimoji="1" lang="zh-TW" altLang="en-US" sz="11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869244"/>
            <a:ext cx="10515600" cy="54670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zh-TW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33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119"/>
          </a:xfrm>
        </p:spPr>
        <p:txBody>
          <a:bodyPr anchor="ctr">
            <a:normAutofit/>
          </a:bodyPr>
          <a:lstStyle/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展出形式示意圖 </a:t>
            </a:r>
            <a:r>
              <a:rPr lang="en-US" altLang="zh-TW" sz="1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※</a:t>
            </a:r>
            <a:r>
              <a:rPr lang="zh-TW" altLang="en-US" sz="1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請用圖面簡述現場空間配置或佈展呈現，若本頁不敷使用</a:t>
            </a:r>
            <a:r>
              <a:rPr lang="zh-TW" altLang="zh-TW" sz="1100" kern="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請自行</a:t>
            </a:r>
            <a:r>
              <a:rPr lang="zh-TW" altLang="en-US" sz="1100" kern="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增加。</a:t>
            </a:r>
            <a:br>
              <a:rPr lang="en-US" altLang="zh-TW" sz="1100" kern="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</a:br>
            <a:r>
              <a:rPr lang="en-US" altLang="zh-TW" sz="1100" kern="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Exhibition Diagram *Please describe your exhibition space and arrangement in picture, add pages as needed</a:t>
            </a:r>
            <a:r>
              <a:rPr lang="en-US" altLang="zh-TW" sz="1100" kern="100" dirty="0">
                <a:solidFill>
                  <a:schemeClr val="bg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.</a:t>
            </a:r>
            <a:endParaRPr kumimoji="1" lang="zh-TW" altLang="en-US" sz="11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869244"/>
            <a:ext cx="10515600" cy="54670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zh-TW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9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119"/>
          </a:xfrm>
        </p:spPr>
        <p:txBody>
          <a:bodyPr anchor="ctr">
            <a:normAutofit/>
          </a:bodyPr>
          <a:lstStyle/>
          <a:p>
            <a:r>
              <a:rPr kumimoji="1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參考代表作品（三件） </a:t>
            </a:r>
            <a:r>
              <a:rPr lang="en-US" altLang="zh-TW" sz="1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※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需附上相關說明、題目、年代、媒材</a:t>
            </a:r>
            <a:r>
              <a:rPr lang="zh-TW" altLang="en-US" sz="1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，若本頁不敷使用</a:t>
            </a:r>
            <a:r>
              <a:rPr lang="zh-TW" altLang="zh-TW" sz="1100" kern="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請自行</a:t>
            </a:r>
            <a:r>
              <a:rPr lang="zh-TW" altLang="en-US" sz="1100" kern="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增加。</a:t>
            </a:r>
            <a:br>
              <a:rPr lang="en-US" altLang="zh-TW" sz="1100" kern="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</a:br>
            <a:r>
              <a:rPr lang="en-US" altLang="zh-TW" sz="1100" kern="100" dirty="0">
                <a:solidFill>
                  <a:schemeClr val="bg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iti TC Light" charset="-120"/>
              </a:rPr>
              <a:t>Representative works (3 pieces) *Description required; Year, Material, Text. Please add pages as needed.</a:t>
            </a:r>
            <a:endParaRPr kumimoji="1" lang="zh-TW" altLang="en-US" sz="1400" dirty="0">
              <a:solidFill>
                <a:schemeClr val="bg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Heiti TC Light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869244"/>
            <a:ext cx="10515600" cy="54782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kumimoji="1" lang="zh-TW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491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239</Words>
  <Application>Microsoft Office PowerPoint</Application>
  <PresentationFormat>寬螢幕</PresentationFormat>
  <Paragraphs>40</Paragraphs>
  <Slides>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Heiti TC Light</vt:lpstr>
      <vt:lpstr>微軟正黑體</vt:lpstr>
      <vt:lpstr>新細明體</vt:lpstr>
      <vt:lpstr>Arial</vt:lpstr>
      <vt:lpstr>Calibri</vt:lpstr>
      <vt:lpstr>Calibri Light</vt:lpstr>
      <vt:lpstr>Office 佈景主題</vt:lpstr>
      <vt:lpstr>2018 台北藝術自由日報名申請表 Taipei Free Art Fair Application Form</vt:lpstr>
      <vt:lpstr>展出計畫 ※若本頁不敷使用請自行增加。 Exhibition Plan *Please add pages as needed.</vt:lpstr>
      <vt:lpstr>展出形式示意圖 ※請用圖面簡述現場空間配置或佈展呈現，若本頁不敷使用請自行增加。 Exhibition Diagram *Please describe your exhibition space and arrangement in picture, add pages as needed.</vt:lpstr>
      <vt:lpstr>參考代表作品（三件） ※需附上相關說明、題目、年代、媒材，若本頁不敷使用請自行增加。 Representative works (3 pieces) *Description required; Year, Material, Text. Please add pages as needed.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台北藝術自由日</dc:title>
  <dc:creator>伊日藝術台中空間</dc:creator>
  <cp:lastModifiedBy>hans.lin</cp:lastModifiedBy>
  <cp:revision>27</cp:revision>
  <cp:lastPrinted>2016-06-29T14:46:23Z</cp:lastPrinted>
  <dcterms:created xsi:type="dcterms:W3CDTF">2016-06-29T06:27:10Z</dcterms:created>
  <dcterms:modified xsi:type="dcterms:W3CDTF">2017-10-11T14:23:27Z</dcterms:modified>
</cp:coreProperties>
</file>